
<file path=[Content_Types].xml><?xml version="1.0" encoding="utf-8"?>
<Types xmlns="http://schemas.openxmlformats.org/package/2006/content-types">
  <Default Extension="png" ContentType="image/png"/>
  <Default Extension="mp3" ContentType="audio/mpe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323" r:id="rId2"/>
    <p:sldId id="258" r:id="rId3"/>
    <p:sldId id="384" r:id="rId4"/>
    <p:sldId id="385" r:id="rId5"/>
    <p:sldId id="386" r:id="rId6"/>
    <p:sldId id="387" r:id="rId7"/>
    <p:sldId id="388" r:id="rId8"/>
    <p:sldId id="389" r:id="rId9"/>
    <p:sldId id="390" r:id="rId10"/>
    <p:sldId id="391" r:id="rId11"/>
    <p:sldId id="392" r:id="rId12"/>
    <p:sldId id="433" r:id="rId13"/>
    <p:sldId id="434" r:id="rId14"/>
    <p:sldId id="394" r:id="rId15"/>
    <p:sldId id="435" r:id="rId16"/>
    <p:sldId id="436" r:id="rId17"/>
    <p:sldId id="396" r:id="rId18"/>
    <p:sldId id="476" r:id="rId19"/>
    <p:sldId id="494" r:id="rId20"/>
    <p:sldId id="495" r:id="rId21"/>
    <p:sldId id="496" r:id="rId22"/>
    <p:sldId id="497" r:id="rId23"/>
    <p:sldId id="498" r:id="rId24"/>
    <p:sldId id="499" r:id="rId25"/>
    <p:sldId id="500" r:id="rId26"/>
    <p:sldId id="501" r:id="rId27"/>
    <p:sldId id="502" r:id="rId28"/>
    <p:sldId id="503" r:id="rId29"/>
    <p:sldId id="504" r:id="rId30"/>
    <p:sldId id="448" r:id="rId31"/>
    <p:sldId id="449" r:id="rId32"/>
    <p:sldId id="450" r:id="rId33"/>
    <p:sldId id="451" r:id="rId34"/>
    <p:sldId id="452" r:id="rId35"/>
    <p:sldId id="453" r:id="rId36"/>
    <p:sldId id="362" r:id="rId37"/>
    <p:sldId id="409" r:id="rId38"/>
    <p:sldId id="410" r:id="rId39"/>
    <p:sldId id="412" r:id="rId40"/>
    <p:sldId id="411" r:id="rId41"/>
    <p:sldId id="438" r:id="rId42"/>
    <p:sldId id="439" r:id="rId43"/>
    <p:sldId id="466" r:id="rId44"/>
    <p:sldId id="467" r:id="rId45"/>
    <p:sldId id="468" r:id="rId46"/>
    <p:sldId id="469" r:id="rId47"/>
    <p:sldId id="470" r:id="rId48"/>
    <p:sldId id="472" r:id="rId49"/>
    <p:sldId id="473" r:id="rId50"/>
    <p:sldId id="474" r:id="rId51"/>
    <p:sldId id="475" r:id="rId52"/>
    <p:sldId id="479" r:id="rId53"/>
    <p:sldId id="480" r:id="rId54"/>
    <p:sldId id="482" r:id="rId55"/>
    <p:sldId id="483" r:id="rId56"/>
    <p:sldId id="484" r:id="rId57"/>
    <p:sldId id="485" r:id="rId58"/>
    <p:sldId id="486" r:id="rId59"/>
    <p:sldId id="487" r:id="rId60"/>
    <p:sldId id="488" r:id="rId61"/>
    <p:sldId id="489" r:id="rId62"/>
    <p:sldId id="490" r:id="rId63"/>
    <p:sldId id="491" r:id="rId64"/>
    <p:sldId id="492" r:id="rId65"/>
    <p:sldId id="493" r:id="rId66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EC1414"/>
    <a:srgbClr val="ED7D31"/>
    <a:srgbClr val="C507F9"/>
    <a:srgbClr val="990000"/>
    <a:srgbClr val="1506D4"/>
    <a:srgbClr val="FE9202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384" autoAdjust="0"/>
    <p:restoredTop sz="94280" autoAdjust="0"/>
  </p:normalViewPr>
  <p:slideViewPr>
    <p:cSldViewPr snapToGrid="0">
      <p:cViewPr varScale="1">
        <p:scale>
          <a:sx n="88" d="100"/>
          <a:sy n="88" d="100"/>
        </p:scale>
        <p:origin x="200" y="1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eg>
</file>

<file path=ppt/media/image2.png>
</file>

<file path=ppt/media/image3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p3>
</file>

<file path=ppt/media/media33.mp3>
</file>

<file path=ppt/media/media34.m4a>
</file>

<file path=ppt/media/media35.mp3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45.m4a>
</file>

<file path=ppt/media/media46.m4a>
</file>

<file path=ppt/media/media47.m4a>
</file>

<file path=ppt/media/media48.m4a>
</file>

<file path=ppt/media/media49.m4a>
</file>

<file path=ppt/media/media5.m4a>
</file>

<file path=ppt/media/media50.m4a>
</file>

<file path=ppt/media/media51.m4a>
</file>

<file path=ppt/media/media52.m4a>
</file>

<file path=ppt/media/media53.m4a>
</file>

<file path=ppt/media/media54.m4a>
</file>

<file path=ppt/media/media55.m4a>
</file>

<file path=ppt/media/media56.m4a>
</file>

<file path=ppt/media/media57.m4a>
</file>

<file path=ppt/media/media58.m4a>
</file>

<file path=ppt/media/media59.m4a>
</file>

<file path=ppt/media/media6.m4a>
</file>

<file path=ppt/media/media60.m4a>
</file>

<file path=ppt/media/media61.m4a>
</file>

<file path=ppt/media/media62.m4a>
</file>

<file path=ppt/media/media63.m4a>
</file>

<file path=ppt/media/media64.m4a>
</file>

<file path=ppt/media/media65.m4a>
</file>

<file path=ppt/media/media66.m4a>
</file>

<file path=ppt/media/media67.m4a>
</file>

<file path=ppt/media/media68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040380"/>
      </p:ext>
    </p:extLst>
  </p:cSld>
  <p:clrMapOvr>
    <a:masterClrMapping/>
  </p:clrMapOvr>
  <p:transition spd="slow" advClick="0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152859"/>
      </p:ext>
    </p:extLst>
  </p:cSld>
  <p:clrMapOvr>
    <a:masterClrMapping/>
  </p:clrMapOvr>
  <p:transition spd="slow" advClick="0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422999"/>
      </p:ext>
    </p:extLst>
  </p:cSld>
  <p:clrMapOvr>
    <a:masterClrMapping/>
  </p:clrMapOvr>
  <p:transition spd="slow" advClick="0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074296"/>
      </p:ext>
    </p:extLst>
  </p:cSld>
  <p:clrMapOvr>
    <a:masterClrMapping/>
  </p:clrMapOvr>
  <p:transition spd="slow" advClick="0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7993"/>
      </p:ext>
    </p:extLst>
  </p:cSld>
  <p:clrMapOvr>
    <a:masterClrMapping/>
  </p:clrMapOvr>
  <p:transition spd="slow" advClick="0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634518"/>
      </p:ext>
    </p:extLst>
  </p:cSld>
  <p:clrMapOvr>
    <a:masterClrMapping/>
  </p:clrMapOvr>
  <p:transition spd="slow" advClick="0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73821"/>
      </p:ext>
    </p:extLst>
  </p:cSld>
  <p:clrMapOvr>
    <a:masterClrMapping/>
  </p:clrMapOvr>
  <p:transition spd="slow" advClick="0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01314"/>
      </p:ext>
    </p:extLst>
  </p:cSld>
  <p:clrMapOvr>
    <a:masterClrMapping/>
  </p:clrMapOvr>
  <p:transition spd="slow" advClick="0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88659"/>
      </p:ext>
    </p:extLst>
  </p:cSld>
  <p:clrMapOvr>
    <a:masterClrMapping/>
  </p:clrMapOvr>
  <p:transition spd="slow" advClick="0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810864"/>
      </p:ext>
    </p:extLst>
  </p:cSld>
  <p:clrMapOvr>
    <a:masterClrMapping/>
  </p:clrMapOvr>
  <p:transition spd="slow" advClick="0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518"/>
      </p:ext>
    </p:extLst>
  </p:cSld>
  <p:clrMapOvr>
    <a:masterClrMapping/>
  </p:clrMapOvr>
  <p:transition spd="slow" advClick="0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4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 spd="slow" advClick="0" advTm="0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33.mp3"/><Relationship Id="rId7" Type="http://schemas.openxmlformats.org/officeDocument/2006/relationships/slideLayout" Target="../slideLayouts/slideLayout2.xml"/><Relationship Id="rId2" Type="http://schemas.microsoft.com/office/2007/relationships/media" Target="../media/media32.mp3"/><Relationship Id="rId1" Type="http://schemas.openxmlformats.org/officeDocument/2006/relationships/audio" Target="NULL" TargetMode="External"/><Relationship Id="rId6" Type="http://schemas.openxmlformats.org/officeDocument/2006/relationships/audio" Target="../media/media34.m4a"/><Relationship Id="rId5" Type="http://schemas.microsoft.com/office/2007/relationships/media" Target="../media/media34.m4a"/><Relationship Id="rId4" Type="http://schemas.openxmlformats.org/officeDocument/2006/relationships/audio" Target="../media/media33.mp3"/><Relationship Id="rId9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media" Target="../media/media36.m4a"/><Relationship Id="rId7" Type="http://schemas.openxmlformats.org/officeDocument/2006/relationships/image" Target="../media/image2.png"/><Relationship Id="rId2" Type="http://schemas.microsoft.com/office/2007/relationships/media" Target="../media/media35.mp3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6.m4a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2.m4a"/><Relationship Id="rId1" Type="http://schemas.microsoft.com/office/2007/relationships/media" Target="../media/media4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3.m4a"/><Relationship Id="rId1" Type="http://schemas.microsoft.com/office/2007/relationships/media" Target="../media/media43.m4a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4.m4a"/><Relationship Id="rId1" Type="http://schemas.microsoft.com/office/2007/relationships/media" Target="../media/media44.m4a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5.m4a"/><Relationship Id="rId1" Type="http://schemas.microsoft.com/office/2007/relationships/media" Target="../media/media45.m4a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6.m4a"/><Relationship Id="rId1" Type="http://schemas.microsoft.com/office/2007/relationships/media" Target="../media/media46.m4a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7.m4a"/><Relationship Id="rId1" Type="http://schemas.microsoft.com/office/2007/relationships/media" Target="../media/media47.m4a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8.m4a"/><Relationship Id="rId1" Type="http://schemas.microsoft.com/office/2007/relationships/media" Target="../media/media48.m4a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9.m4a"/><Relationship Id="rId1" Type="http://schemas.microsoft.com/office/2007/relationships/media" Target="../media/media49.m4a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0.m4a"/><Relationship Id="rId1" Type="http://schemas.microsoft.com/office/2007/relationships/media" Target="../media/media50.m4a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1.m4a"/><Relationship Id="rId1" Type="http://schemas.microsoft.com/office/2007/relationships/media" Target="../media/media51.m4a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2.m4a"/><Relationship Id="rId1" Type="http://schemas.microsoft.com/office/2007/relationships/media" Target="../media/media52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3.m4a"/><Relationship Id="rId1" Type="http://schemas.microsoft.com/office/2007/relationships/media" Target="../media/media53.m4a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4.m4a"/><Relationship Id="rId1" Type="http://schemas.microsoft.com/office/2007/relationships/media" Target="../media/media54.m4a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5.m4a"/><Relationship Id="rId1" Type="http://schemas.microsoft.com/office/2007/relationships/media" Target="../media/media55.m4a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6.m4a"/><Relationship Id="rId1" Type="http://schemas.microsoft.com/office/2007/relationships/media" Target="../media/media56.m4a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7.m4a"/><Relationship Id="rId1" Type="http://schemas.microsoft.com/office/2007/relationships/media" Target="../media/media57.m4a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8.m4a"/><Relationship Id="rId1" Type="http://schemas.microsoft.com/office/2007/relationships/media" Target="../media/media58.m4a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9.m4a"/><Relationship Id="rId1" Type="http://schemas.microsoft.com/office/2007/relationships/media" Target="../media/media59.m4a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0.m4a"/><Relationship Id="rId1" Type="http://schemas.microsoft.com/office/2007/relationships/media" Target="../media/media60.m4a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1.m4a"/><Relationship Id="rId1" Type="http://schemas.microsoft.com/office/2007/relationships/media" Target="../media/media61.m4a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2.m4a"/><Relationship Id="rId1" Type="http://schemas.microsoft.com/office/2007/relationships/media" Target="../media/media62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3.m4a"/><Relationship Id="rId1" Type="http://schemas.microsoft.com/office/2007/relationships/media" Target="../media/media63.m4a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4.m4a"/><Relationship Id="rId1" Type="http://schemas.microsoft.com/office/2007/relationships/media" Target="../media/media64.m4a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5.m4a"/><Relationship Id="rId1" Type="http://schemas.microsoft.com/office/2007/relationships/media" Target="../media/media65.m4a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6.m4a"/><Relationship Id="rId1" Type="http://schemas.microsoft.com/office/2007/relationships/media" Target="../media/media66.m4a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7.m4a"/><Relationship Id="rId1" Type="http://schemas.microsoft.com/office/2007/relationships/media" Target="../media/media67.m4a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8.m4a"/><Relationship Id="rId1" Type="http://schemas.microsoft.com/office/2007/relationships/media" Target="../media/media68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4541520" y="2294974"/>
            <a:ext cx="4084799" cy="23335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dirty="0">
                <a:latin typeface="Century Gothic" panose="020B0502020202020204" pitchFamily="34" charset="0"/>
              </a:rPr>
              <a:t>Story in Easy Read English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entury Gothic" panose="020B0502020202020204" pitchFamily="34" charset="0"/>
              </a:rPr>
              <a:t>Questions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entury Gothic" panose="020B0502020202020204" pitchFamily="34" charset="0"/>
              </a:rPr>
              <a:t>Story in Phrases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270827" y="1791484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-204989" y="534687"/>
            <a:ext cx="2998724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rgbClr val="7030A0"/>
                </a:solidFill>
                <a:latin typeface="Century Gothic" panose="020B0502020202020204" pitchFamily="34" charset="0"/>
              </a:rPr>
              <a:t>Part 4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 flipV="1">
            <a:off x="234176" y="1878568"/>
            <a:ext cx="8263207" cy="60616"/>
          </a:xfrm>
          <a:prstGeom prst="line">
            <a:avLst/>
          </a:prstGeom>
          <a:ln w="762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44A26BD-0202-4D46-A2AF-0584AC985AAB}"/>
              </a:ext>
            </a:extLst>
          </p:cNvPr>
          <p:cNvSpPr txBox="1"/>
          <p:nvPr/>
        </p:nvSpPr>
        <p:spPr>
          <a:xfrm>
            <a:off x="3611973" y="311468"/>
            <a:ext cx="47137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Century Gothic" panose="020B0502020202020204" pitchFamily="34" charset="0"/>
              </a:rPr>
              <a:t>50. I am Alive: Prayer</a:t>
            </a:r>
          </a:p>
        </p:txBody>
      </p:sp>
      <p:pic>
        <p:nvPicPr>
          <p:cNvPr id="17" name="Picture 16" descr="../../01_SyllableBible/IVANSdrawings/ImagesForReadWithMeBible/FINAL_sent_to_FreeBibleImages_300dpi/49_53_I_Am_Alive/49_DadBoyPray.jpe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694" y="2177370"/>
            <a:ext cx="2330450" cy="2950009"/>
          </a:xfrm>
          <a:prstGeom prst="rect">
            <a:avLst/>
          </a:prstGeom>
          <a:noFill/>
          <a:ln w="38100" cmpd="tri">
            <a:solidFill>
              <a:schemeClr val="tx1"/>
            </a:solidFill>
          </a:ln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2D67775-469F-C946-822C-35127B9F00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6482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67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8" grpId="0"/>
      <p:bldP spid="13" grpId="0" animBg="1"/>
      <p:bldP spid="15" grpId="0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12800" y="1286587"/>
            <a:ext cx="8059479" cy="353543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is waiting.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275191" y="-994891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C7D7063-4826-C548-8F3C-AB76B3C73B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2624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9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0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19953" y="885317"/>
            <a:ext cx="7997322" cy="28276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Let’s make sure our prayers are not just about us.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818796" y="-1369296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0FF25F9-CE13-944E-BF5D-5F6E9ECECA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69297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1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91296" y="1132115"/>
            <a:ext cx="8852704" cy="2471002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</a:rPr>
              <a:t>Prayers can often sound like this: “Dear God, Give me this. </a:t>
            </a:r>
            <a:endParaRPr lang="en-US" sz="32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983896" y="-1242174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C78851C-3237-E642-AF61-E222A070D7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98965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82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16926" y="1837620"/>
            <a:ext cx="7654084" cy="2367470"/>
          </a:xfrm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Give me that. Amen.” 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866977" y="-1019470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93D5DFD-39D0-B44C-ADE6-5A5413FD9D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4509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5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76517" y="1174601"/>
            <a:ext cx="9217070" cy="233956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Ouch! God is not our servant. </a:t>
            </a:r>
            <a:endParaRPr lang="en-US" sz="44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497854" y="-1275259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693867F-ACF4-314E-9BF6-800F6E7AF4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464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3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92159" y="1432878"/>
            <a:ext cx="7783032" cy="2328926"/>
          </a:xfrm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 are his servants.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275191" y="-1193257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C3B4BAF-421A-2E45-8308-DECB88D86C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0200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4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4830" y="1180501"/>
            <a:ext cx="8952614" cy="3047774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Learn to follow this prayer pattern.</a:t>
            </a:r>
            <a:endParaRPr lang="en-US" sz="44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02011" y="-1141673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F43036D-C90E-9D4B-8998-FC7FCFCD67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70963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will help you grow into a mighty, praying Christian.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CA767C2-BC0A-CB45-ACD3-79701F5245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92456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4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latin typeface="Century Gothic" panose="020B0502020202020204" pitchFamily="34" charset="0"/>
                <a:ea typeface="Times New Roman" panose="02020603050405020304" pitchFamily="18" charset="0"/>
              </a:rPr>
              <a:t>I P-R-A-Y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DFD131B-0A04-AE47-AAA7-6B242A1EEC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5030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163100"/>
            <a:ext cx="8566915" cy="296151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“I</a:t>
            </a: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am sorry.” Start by telling God the sins you’ve been doing.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4EE583F-453D-8745-B372-CF2EA385DB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45107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80814" y="1358535"/>
            <a:ext cx="7507825" cy="3168859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a Christian, praying is like air.</a:t>
            </a:r>
            <a:endParaRPr lang="en-US" sz="44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488639" y="-1247230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CD90A7B-2994-2E43-BB42-1449EACDEB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2139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9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Our honesty opens his ears.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2C23E86-EB46-2E49-976F-8C6432F32B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72464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1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raise him! Tell him how amazing he is.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780824D-8874-CA4E-9000-19E10B5EBD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19493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4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Sing him a praise song.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B2A34C-A1AC-A942-B031-CBC34DB7CC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30603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9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That makes him happy.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2F6981-5E2E-E54D-8FEE-B7112F6090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02939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ejoice! Thank him for prayers he answers.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27CEAB3-0339-114E-9C83-94C5E6E6E7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2795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8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sk him for help and for what you would like.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A48B0D9-6948-4A42-B6B0-A1D40CACFE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28289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2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is your Father.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9BF5D7F-4864-7E41-8A20-EFEE529AB2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3725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3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75772" y="1322757"/>
            <a:ext cx="9144000" cy="2111052"/>
          </a:xfrm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</a:rPr>
              <a:t>He wants to bless and help you. 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1B56CFD-19CE-F542-AE14-2AEBB87CC5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00029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0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193420"/>
            <a:ext cx="8566915" cy="2111052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971800" algn="ctr"/>
              </a:tabLst>
            </a:pPr>
            <a:r>
              <a:rPr lang="en-US" sz="4400" b="1" dirty="0">
                <a:latin typeface="Century Gothic" panose="020B0502020202020204" pitchFamily="34" charset="0"/>
                <a:ea typeface="Times New Roman" panose="02020603050405020304" pitchFamily="18" charset="0"/>
              </a:rPr>
              <a:t>Y</a:t>
            </a: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</a:rPr>
              <a:t>es. Listen for his voice.	 </a:t>
            </a: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971800" algn="ctr"/>
              </a:tabLst>
            </a:pP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</a:rPr>
              <a:t>“Yes, God, I want to obey.”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3CAEC15-0C91-B14C-8E9F-FB79A4EB6D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84747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88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7085" y="1395329"/>
            <a:ext cx="8566915" cy="2111052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Century Gothic" panose="020B0502020202020204" pitchFamily="34" charset="0"/>
                <a:ea typeface="Times New Roman" panose="02020603050405020304" pitchFamily="18" charset="0"/>
              </a:rPr>
              <a:t>Each and every day, God hears you when you pray.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177148" y="-1118715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AF97DB2-AEC3-CD4E-ACDA-01413B1199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6619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12512" y="1338282"/>
            <a:ext cx="7518976" cy="3090801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is our breath.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897083" y="-1387832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16C48D1-4824-5F47-ABAD-29321D7CF6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7305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2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971018"/>
            <a:ext cx="91440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Question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73529" y="2127425"/>
            <a:ext cx="4275998" cy="2286000"/>
          </a:xfrm>
        </p:spPr>
        <p:txBody>
          <a:bodyPr>
            <a:noAutofit/>
          </a:bodyPr>
          <a:lstStyle/>
          <a:p>
            <a:pPr marL="0" lvl="0" indent="0" algn="ctr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What is prayer?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482E96B-BA6F-6D45-B630-D8850E9268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314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895005"/>
            <a:ext cx="91440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Question 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12010" y="2005166"/>
            <a:ext cx="8631989" cy="2764929"/>
          </a:xfrm>
        </p:spPr>
        <p:txBody>
          <a:bodyPr>
            <a:noAutofit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Why is prayer important for you and God?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8685B40-590A-CC43-97DE-FB0B16E904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2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103697"/>
            <a:ext cx="91440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Question 3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89161" y="1999342"/>
            <a:ext cx="7676297" cy="1944436"/>
          </a:xfrm>
        </p:spPr>
        <p:txBody>
          <a:bodyPr>
            <a:noAutofit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What praise songs do you know? </a:t>
            </a:r>
          </a:p>
        </p:txBody>
      </p:sp>
      <p:pic>
        <p:nvPicPr>
          <p:cNvPr id="2" name="Q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332.9375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62794" y="4907988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10576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347948" y="941183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Q-3">
            <a:hlinkClick r:id="" action="ppaction://media"/>
            <a:extLst>
              <a:ext uri="{FF2B5EF4-FFF2-40B4-BE49-F238E27FC236}">
                <a16:creationId xmlns:a16="http://schemas.microsoft.com/office/drawing/2014/main" id="{B1DBE481-4BE9-4289-A8CB-E6954EA8976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56662" y="670925"/>
            <a:ext cx="609600" cy="6096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CFB2FE-FF61-4081-A0AC-A824F5DC48DA}"/>
              </a:ext>
            </a:extLst>
          </p:cNvPr>
          <p:cNvSpPr/>
          <p:nvPr/>
        </p:nvSpPr>
        <p:spPr>
          <a:xfrm>
            <a:off x="44280" y="604636"/>
            <a:ext cx="1089764" cy="798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5CC1245-D1E5-6F4C-B27B-AEA6206BB5D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1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0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868626"/>
            <a:ext cx="91440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Question 4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89284" y="1943223"/>
            <a:ext cx="8165432" cy="2628922"/>
          </a:xfrm>
        </p:spPr>
        <p:txBody>
          <a:bodyPr>
            <a:noAutofit/>
          </a:bodyPr>
          <a:lstStyle/>
          <a:p>
            <a:pPr marL="0" lv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Why is the I P-R-A-Y pattern good to learn?</a:t>
            </a:r>
          </a:p>
        </p:txBody>
      </p:sp>
      <p:pic>
        <p:nvPicPr>
          <p:cNvPr id="2" name="Q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8028.687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37951" y="4873164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838328" y="4660598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B5EA813-FA8B-F747-85D0-B0A40B43FE6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76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9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488409"/>
            <a:ext cx="9144000" cy="706772"/>
          </a:xfrm>
          <a:ln w="38100">
            <a:noFill/>
          </a:ln>
        </p:spPr>
        <p:txBody>
          <a:bodyPr>
            <a:normAutofit fontScale="90000"/>
          </a:bodyPr>
          <a:lstStyle/>
          <a:p>
            <a:pPr algn="ctr"/>
            <a:r>
              <a:rPr lang="en-US" sz="54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Prayer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9740" y="884722"/>
            <a:ext cx="8684519" cy="391715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latin typeface="Century Gothic" panose="020B0502020202020204" pitchFamily="34" charset="0"/>
              </a:rPr>
              <a:t>Dear Lord Jesus, 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I</a:t>
            </a:r>
            <a:r>
              <a:rPr lang="en-US" sz="3000" dirty="0">
                <a:latin typeface="Century Gothic" panose="020B0502020202020204" pitchFamily="34" charset="0"/>
              </a:rPr>
              <a:t> am sorry for my sins, like not obeying.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P</a:t>
            </a:r>
            <a:r>
              <a:rPr lang="en-US" sz="3000" dirty="0">
                <a:latin typeface="Century Gothic" panose="020B0502020202020204" pitchFamily="34" charset="0"/>
              </a:rPr>
              <a:t>raise to you for being so kind and forgiving.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R</a:t>
            </a:r>
            <a:r>
              <a:rPr lang="en-US" sz="3000" dirty="0">
                <a:latin typeface="Century Gothic" panose="020B0502020202020204" pitchFamily="34" charset="0"/>
              </a:rPr>
              <a:t>ejoice! Thank you for teaching me.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A</a:t>
            </a:r>
            <a:r>
              <a:rPr lang="en-US" sz="3000" dirty="0">
                <a:latin typeface="Century Gothic" panose="020B0502020202020204" pitchFamily="34" charset="0"/>
              </a:rPr>
              <a:t>sk. I am asking you to help me grow in prayer.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Y</a:t>
            </a:r>
            <a:r>
              <a:rPr lang="en-US" sz="3000" dirty="0">
                <a:latin typeface="Century Gothic" panose="020B0502020202020204" pitchFamily="34" charset="0"/>
              </a:rPr>
              <a:t>es. I will obey you. I will pray to you.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000" dirty="0">
                <a:latin typeface="Century Gothic" panose="020B0502020202020204" pitchFamily="34" charset="0"/>
              </a:rPr>
              <a:t>Amen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377127-9848-4BE2-83AC-0C0FE4507201}"/>
              </a:ext>
            </a:extLst>
          </p:cNvPr>
          <p:cNvSpPr/>
          <p:nvPr/>
        </p:nvSpPr>
        <p:spPr>
          <a:xfrm>
            <a:off x="8500348" y="1093583"/>
            <a:ext cx="453112" cy="3717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E435432-F84D-BD44-8EFA-2351B5B37E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82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394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9" name="Title 3"/>
          <p:cNvSpPr txBox="1">
            <a:spLocks/>
          </p:cNvSpPr>
          <p:nvPr/>
        </p:nvSpPr>
        <p:spPr>
          <a:xfrm>
            <a:off x="0" y="3290130"/>
            <a:ext cx="91440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Phrased for Fluency</a:t>
            </a:r>
            <a:endParaRPr lang="en-US" sz="8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96686" y="1283507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6600" b="1" dirty="0">
                <a:solidFill>
                  <a:prstClr val="black"/>
                </a:solidFill>
                <a:latin typeface="Century Gothic" panose="020B0502020202020204" pitchFamily="34" charset="0"/>
              </a:rPr>
              <a:t>I am Alive: Prayer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D708E9-33B0-644B-8682-9DC4A2C81B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79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0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88258" y="1392518"/>
            <a:ext cx="3792071" cy="1491164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For a Christian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,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4A2A4112-4CBE-4A94-BA16-AB9D8E9C8B2D}"/>
              </a:ext>
            </a:extLst>
          </p:cNvPr>
          <p:cNvSpPr txBox="1">
            <a:spLocks/>
          </p:cNvSpPr>
          <p:nvPr/>
        </p:nvSpPr>
        <p:spPr>
          <a:xfrm>
            <a:off x="5905500" y="1323754"/>
            <a:ext cx="3039953" cy="11965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is like air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8A083A3-D0F5-724E-88C9-4BF97B6A8E84}"/>
              </a:ext>
            </a:extLst>
          </p:cNvPr>
          <p:cNvSpPr txBox="1">
            <a:spLocks/>
          </p:cNvSpPr>
          <p:nvPr/>
        </p:nvSpPr>
        <p:spPr>
          <a:xfrm>
            <a:off x="3747247" y="1323754"/>
            <a:ext cx="1955053" cy="15599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praying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FA29A2B-304C-9748-ACD5-D3DCC3BA27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47395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49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14" grpId="0" uiExpand="1" build="p"/>
      <p:bldP spid="7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02922" y="1160334"/>
            <a:ext cx="2040493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It is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3FBB661-F1C5-1B4D-A35B-9FE0F160071F}"/>
              </a:ext>
            </a:extLst>
          </p:cNvPr>
          <p:cNvSpPr txBox="1">
            <a:spLocks/>
          </p:cNvSpPr>
          <p:nvPr/>
        </p:nvSpPr>
        <p:spPr>
          <a:xfrm>
            <a:off x="3543415" y="1160334"/>
            <a:ext cx="3107660" cy="11288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our breath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6E4E2E2-7B49-7F41-9F74-B16CE021AA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64326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9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9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39869" y="1240814"/>
            <a:ext cx="1326882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It is 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5486364" y="1240814"/>
            <a:ext cx="3217323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with God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439E48D-A691-274D-A44F-BA59875D850D}"/>
              </a:ext>
            </a:extLst>
          </p:cNvPr>
          <p:cNvSpPr txBox="1">
            <a:spLocks/>
          </p:cNvSpPr>
          <p:nvPr/>
        </p:nvSpPr>
        <p:spPr>
          <a:xfrm>
            <a:off x="3100298" y="1240814"/>
            <a:ext cx="3865248" cy="11965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our life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351236B-FA24-A74C-A519-181CA15D0A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11854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4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17" grpId="0" uiExpand="1" build="p"/>
      <p:bldP spid="6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582578" y="1332880"/>
            <a:ext cx="3388916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He is 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05FF28D-AE5B-574E-813A-1A2C17E9A53B}"/>
              </a:ext>
            </a:extLst>
          </p:cNvPr>
          <p:cNvSpPr txBox="1">
            <a:spLocks/>
          </p:cNvSpPr>
          <p:nvPr/>
        </p:nvSpPr>
        <p:spPr>
          <a:xfrm>
            <a:off x="2594643" y="1332880"/>
            <a:ext cx="3442447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our best friend 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05FF28D-AE5B-574E-813A-1A2C17E9A53B}"/>
              </a:ext>
            </a:extLst>
          </p:cNvPr>
          <p:cNvSpPr txBox="1">
            <a:spLocks/>
          </p:cNvSpPr>
          <p:nvPr/>
        </p:nvSpPr>
        <p:spPr>
          <a:xfrm>
            <a:off x="6575567" y="1332880"/>
            <a:ext cx="240877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and king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!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D2B8AB0-A8FC-E14F-B41E-63AE2EDE2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6022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8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7" grpId="0" uiExpand="1" build="p"/>
      <p:bldP spid="9" grpId="0" uiExpand="1" build="p"/>
      <p:bldP spid="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54617" y="1336731"/>
            <a:ext cx="8910083" cy="244580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is our life with God.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854042" y="-1386281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4138612-9629-B649-B509-E631C75100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0151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3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14209" y="1075544"/>
            <a:ext cx="1948309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In order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5154706" y="1156889"/>
            <a:ext cx="292507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a friendship 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B9B141F-CAB9-CC47-88D7-44911D873A46}"/>
              </a:ext>
            </a:extLst>
          </p:cNvPr>
          <p:cNvSpPr txBox="1">
            <a:spLocks/>
          </p:cNvSpPr>
          <p:nvPr/>
        </p:nvSpPr>
        <p:spPr>
          <a:xfrm>
            <a:off x="3052647" y="1122833"/>
            <a:ext cx="2102059" cy="11965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to keep 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714209" y="2445832"/>
            <a:ext cx="1394534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alive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,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2444699" y="2471685"/>
            <a:ext cx="2371688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you need 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5187477" y="2416528"/>
            <a:ext cx="1618653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to talk 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575119" y="3679389"/>
            <a:ext cx="3996881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to your friend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,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4395949" y="3696383"/>
            <a:ext cx="2410181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right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?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95B2D3E-D28C-8F4B-B0FA-BEFA0AEE0C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7979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76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17" grpId="0" uiExpand="1" build="p"/>
      <p:bldP spid="6" grpId="0" uiExpand="1" build="p"/>
      <p:bldP spid="11" grpId="0" build="p"/>
      <p:bldP spid="12" grpId="0" build="p"/>
      <p:bldP spid="13" grpId="0" build="p"/>
      <p:bldP spid="14" grpId="0" build="p"/>
      <p:bldP spid="15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36736" y="1595815"/>
            <a:ext cx="3238464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It is the same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5107126" y="1595815"/>
            <a:ext cx="2665273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with God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5F53C51-14F1-5D48-8F50-43D49FC811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44034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3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17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16000" y="1170191"/>
            <a:ext cx="218494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He longs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3783895" y="1170191"/>
            <a:ext cx="302411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to hear 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5714295" y="1170191"/>
            <a:ext cx="302411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from you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54C65E-DF4B-1A4E-A199-D01E8CF94F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16488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1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17" grpId="0" uiExpand="1" build="p"/>
      <p:bldP spid="6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20700" y="1010196"/>
            <a:ext cx="262944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You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4724172" y="1010196"/>
            <a:ext cx="2912917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sweet child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F1E7E76D-7ED5-3741-A6F9-7784DE91CA67}"/>
              </a:ext>
            </a:extLst>
          </p:cNvPr>
          <p:cNvSpPr txBox="1">
            <a:spLocks/>
          </p:cNvSpPr>
          <p:nvPr/>
        </p:nvSpPr>
        <p:spPr>
          <a:xfrm>
            <a:off x="2094732" y="1010196"/>
            <a:ext cx="302411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are his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7B3807A-0073-1F4A-AF04-3E9B989E8A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7255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6" grpId="0" uiExpand="1" build="p"/>
      <p:bldP spid="9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25499" y="1088845"/>
            <a:ext cx="3450665" cy="1672284"/>
          </a:xfrm>
        </p:spPr>
        <p:txBody>
          <a:bodyPr>
            <a:noAutofit/>
          </a:bodyPr>
          <a:lstStyle/>
          <a:p>
            <a:pPr marL="0" lvl="0" indent="0" defTabSz="91440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600" dirty="0">
                <a:latin typeface="Century Gothic" panose="020B0502020202020204" pitchFamily="34" charset="0"/>
              </a:rPr>
              <a:t>He  is  </a:t>
            </a:r>
            <a:r>
              <a:rPr lang="en-US" sz="3600" dirty="0">
                <a:solidFill>
                  <a:prstClr val="black"/>
                </a:solidFill>
                <a:latin typeface="Century Gothic" panose="020B0502020202020204" pitchFamily="34" charset="0"/>
              </a:rPr>
              <a:t>waiting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FB7205F-9A17-FD4E-8BDC-25190017AA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0054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2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170191"/>
            <a:ext cx="3702424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Let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’</a:t>
            </a:r>
            <a:r>
              <a:rPr lang="en-US" sz="3600" dirty="0">
                <a:latin typeface="Century Gothic" panose="020B0502020202020204" pitchFamily="34" charset="0"/>
              </a:rPr>
              <a:t>s make  sure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367A0FC7-ECA4-4C2D-942B-CCD66BE027E6}"/>
              </a:ext>
            </a:extLst>
          </p:cNvPr>
          <p:cNvSpPr txBox="1">
            <a:spLocks/>
          </p:cNvSpPr>
          <p:nvPr/>
        </p:nvSpPr>
        <p:spPr>
          <a:xfrm>
            <a:off x="4572000" y="1127258"/>
            <a:ext cx="3065929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our prayers  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478907" y="2268716"/>
            <a:ext cx="182950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are not 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3564902" y="2268716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just about us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4A83E2E-49E6-6F42-A3AA-AB255BB38B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39532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53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17" grpId="0" uiExpand="1" build="p"/>
      <p:bldP spid="6" grpId="0" uiExpand="1" build="p"/>
      <p:bldP spid="7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206500" y="1170191"/>
            <a:ext cx="30734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Prayers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3732990" y="1170191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can often </a:t>
            </a:r>
          </a:p>
        </p:txBody>
      </p:sp>
      <p:sp>
        <p:nvSpPr>
          <p:cNvPr id="11" name="Content Placeholder 3"/>
          <p:cNvSpPr txBox="1">
            <a:spLocks/>
          </p:cNvSpPr>
          <p:nvPr/>
        </p:nvSpPr>
        <p:spPr>
          <a:xfrm>
            <a:off x="1206500" y="2204059"/>
            <a:ext cx="3822700" cy="11965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sound like this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: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12" name="Content Placeholder 3"/>
          <p:cNvSpPr txBox="1">
            <a:spLocks/>
          </p:cNvSpPr>
          <p:nvPr/>
        </p:nvSpPr>
        <p:spPr>
          <a:xfrm>
            <a:off x="5165164" y="2204059"/>
            <a:ext cx="3073400" cy="11965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“</a:t>
            </a:r>
            <a:r>
              <a:rPr lang="en-US" sz="3600" dirty="0">
                <a:latin typeface="Century Gothic" panose="020B0502020202020204" pitchFamily="34" charset="0"/>
              </a:rPr>
              <a:t>Dear God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,</a:t>
            </a:r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1206500" y="3563306"/>
            <a:ext cx="3073400" cy="11965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Give me this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8AE4021-0671-7E41-B2BE-8558512D4C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2494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68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7" grpId="0" uiExpand="1" build="p"/>
      <p:bldP spid="11" grpId="0" build="p"/>
      <p:bldP spid="12" grpId="0" build="p"/>
      <p:bldP spid="1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50688" y="1170191"/>
            <a:ext cx="7372724" cy="1196558"/>
          </a:xfrm>
        </p:spPr>
        <p:txBody>
          <a:bodyPr>
            <a:noAutofit/>
          </a:bodyPr>
          <a:lstStyle/>
          <a:p>
            <a:pPr marL="0" lvl="0" indent="0" defTabSz="91440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3600" dirty="0">
                <a:latin typeface="Century Gothic" panose="020B0502020202020204" pitchFamily="34" charset="0"/>
              </a:rPr>
              <a:t>Give me </a:t>
            </a:r>
            <a:r>
              <a:rPr lang="en-US" sz="3600" dirty="0">
                <a:solidFill>
                  <a:prstClr val="black"/>
                </a:solidFill>
                <a:latin typeface="Century Gothic" panose="020B0502020202020204" pitchFamily="34" charset="0"/>
              </a:rPr>
              <a:t>that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solidFill>
                  <a:prstClr val="black"/>
                </a:solidFill>
                <a:latin typeface="Century Gothic" panose="020B0502020202020204" pitchFamily="34" charset="0"/>
              </a:rPr>
              <a:t> Amen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.”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58C0C1A-F0B7-2F4A-B069-373CB677C5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87190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61254" y="1400221"/>
            <a:ext cx="30734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Ouch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!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2482615" y="1400221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God is not 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5421513" y="1400221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our servant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9F7D78E-49BA-C847-9043-04FC2EEA11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19637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41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7" grpId="0" uiExpand="1" build="p"/>
      <p:bldP spid="11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We are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3535125" y="1183935"/>
            <a:ext cx="2982217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his servants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4CA8E6A-2BB9-E742-963F-6BB97337ED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86348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6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29913" y="1419460"/>
            <a:ext cx="7684174" cy="228298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is our best friend and king!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730939" y="-1310128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A6A19E7-9A53-2E4D-B00A-95660D1051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31353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5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Learn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2380877" y="1174970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to follow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4572000" y="1174970"/>
            <a:ext cx="4557122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this prayer pattern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B645450-965C-3746-8792-C405FE754B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9392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4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6" grpId="0" uiExpand="1" build="p"/>
      <p:bldP spid="7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It will help 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4685490" y="1170191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you grow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4541441" y="2270592"/>
            <a:ext cx="438740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praying Christian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.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723090" y="2270592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</a:rPr>
              <a:t>into a   mighty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,</a:t>
            </a:r>
            <a:r>
              <a:rPr lang="en-US" sz="3600" dirty="0">
                <a:latin typeface="Century Gothic" panose="020B0502020202020204" pitchFamily="34" charset="0"/>
              </a:rPr>
              <a:t>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DD50B80-DD0A-0840-8820-AA4ECCB4FC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05030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51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6" grpId="0" uiExpand="1" build="p"/>
      <p:bldP spid="7" grpId="0" uiExpand="1" build="p"/>
      <p:bldP spid="11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P-R-A-Y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460925" y="2528793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36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am sorry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.”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35B4D8-BB5D-4743-A531-5F382AF873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66898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2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Start by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2940424" y="1170191"/>
            <a:ext cx="4881966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telling God  the  sins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179199" y="2366748"/>
            <a:ext cx="4897781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you’ve been doing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1E1E7D7-D264-1241-85B0-C03FA3FF5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69470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44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11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Our honesty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4013138" y="1157041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opens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6127283" y="1251536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his ears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4C22E4D-2D8D-2C41-86C0-AC9C005EE6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2954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45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11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raise him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4685490" y="1170191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Tell him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4541441" y="2270592"/>
            <a:ext cx="438740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is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723090" y="2270592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 amazing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6F9D72E-C286-0B4A-BFE1-1E8BCDE148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27935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7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7" grpId="0" build="p"/>
      <p:bldP spid="11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Sing him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3272118" y="1170191"/>
            <a:ext cx="3734484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praise song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FEE39C4-3666-464C-9659-92BA31EFBE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29081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7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3068981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That </a:t>
            </a:r>
            <a:r>
              <a:rPr lang="en-US" sz="3600" dirty="0">
                <a:solidFill>
                  <a:prstClr val="black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makes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3845858" y="1170191"/>
            <a:ext cx="3600014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</a:rPr>
              <a:t> him happy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F9300F-400D-EC41-A316-805928B4E4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83023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4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ejoice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3117040" y="1207130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Thank him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570691" y="2277936"/>
            <a:ext cx="2782110" cy="14228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</a:rPr>
              <a:t>for prayers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CA3B513-A552-D643-8FD3-8F689FC5F232}"/>
              </a:ext>
            </a:extLst>
          </p:cNvPr>
          <p:cNvSpPr txBox="1">
            <a:spLocks/>
          </p:cNvSpPr>
          <p:nvPr/>
        </p:nvSpPr>
        <p:spPr>
          <a:xfrm>
            <a:off x="3611435" y="2240998"/>
            <a:ext cx="2949024" cy="14228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answers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88299B4-6D25-4543-88B8-53E8E86AF7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27575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59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11" grpId="0" build="p"/>
      <p:bldP spid="7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Give thanks for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4685490" y="1170191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your food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4541441" y="2270592"/>
            <a:ext cx="438740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</a:rPr>
              <a:t>and good life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.</a:t>
            </a:r>
            <a:endParaRPr lang="en-US" sz="18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723090" y="2270592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water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family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9E108A0-BADF-8C48-9EAC-E2F746F4C3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30185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6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7" grpId="0" build="p"/>
      <p:bldP spid="1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90286" y="851260"/>
            <a:ext cx="8515304" cy="42317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order to keep a friendship alive, you need to talk to your friend, right?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936781" y="-1335239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7ECE055-2344-A14A-ABC4-15B6AD0E44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7269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4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sk him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3188384" y="1223574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help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570690" y="2270592"/>
            <a:ext cx="3333653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</a:rPr>
              <a:t>and for what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7344A7A-B839-8540-8513-F35AD5845586}"/>
              </a:ext>
            </a:extLst>
          </p:cNvPr>
          <p:cNvSpPr txBox="1">
            <a:spLocks/>
          </p:cNvSpPr>
          <p:nvPr/>
        </p:nvSpPr>
        <p:spPr>
          <a:xfrm>
            <a:off x="3904343" y="2257442"/>
            <a:ext cx="2847424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would like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BD0546E-5BF3-DD4F-86DB-264E604ED7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67831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55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11" grpId="0" build="p"/>
      <p:bldP spid="7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is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2628090" y="1170191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your Father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6C6F7A-BBAC-6844-8C98-29A4E100A6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0273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3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2448281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wants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3371521" y="1170191"/>
            <a:ext cx="191168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bless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5635751" y="1170191"/>
            <a:ext cx="3282853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help you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C572434-CD9F-834C-9A4E-F57F53AB37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172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5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11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es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2202266" y="1166006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Listen for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4882713" y="1166006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his voice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867E670-B815-FD4E-9FB9-03224AF09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74149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59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11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Yes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US" sz="3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2462243" y="1236724"/>
            <a:ext cx="313690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God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6270784" y="1271916"/>
            <a:ext cx="438740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971800" algn="ctr"/>
              </a:tabLst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</a:rPr>
              <a:t>to obey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.”</a:t>
            </a:r>
            <a:endParaRPr lang="en-US" sz="18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4349687" y="1269395"/>
            <a:ext cx="40013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want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6ACBE14-4513-434D-9EEB-C88E393194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51635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42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7" grpId="0" build="p"/>
      <p:bldP spid="11" grpId="0" build="p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0690" y="1170191"/>
            <a:ext cx="4114800" cy="119655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Each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EC141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0C7C46E7-AF9C-2E43-A8BD-0EA429DDA4D4}"/>
              </a:ext>
            </a:extLst>
          </p:cNvPr>
          <p:cNvSpPr txBox="1">
            <a:spLocks/>
          </p:cNvSpPr>
          <p:nvPr/>
        </p:nvSpPr>
        <p:spPr>
          <a:xfrm>
            <a:off x="2384612" y="1166006"/>
            <a:ext cx="4119966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every day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4541441" y="2270592"/>
            <a:ext cx="4387405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</a:rPr>
              <a:t>when you pray</a:t>
            </a:r>
            <a:r>
              <a:rPr lang="en-US" sz="36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.</a:t>
            </a:r>
            <a:endParaRPr lang="en-US" sz="18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AE70D3F5-653A-5245-AD04-CECC9CB458BF}"/>
              </a:ext>
            </a:extLst>
          </p:cNvPr>
          <p:cNvSpPr txBox="1">
            <a:spLocks/>
          </p:cNvSpPr>
          <p:nvPr/>
        </p:nvSpPr>
        <p:spPr>
          <a:xfrm>
            <a:off x="570690" y="2270592"/>
            <a:ext cx="3544110" cy="103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36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God hears you 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A75CDC0-6F12-5C46-BC42-C43D9C396F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2739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46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6" grpId="0" build="p"/>
      <p:bldP spid="7" grpId="0" build="p"/>
      <p:bldP spid="11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25071" y="1754299"/>
            <a:ext cx="8631536" cy="2258766"/>
          </a:xfrm>
        </p:spPr>
        <p:txBody>
          <a:bodyPr>
            <a:noAutofit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</a:rPr>
              <a:t>It is the same with God.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8275191" y="-1178933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5714E73-3C6C-B447-98DF-C4A4457BAF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59104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7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1" uiExpand="1" build="p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34533" y="1395133"/>
            <a:ext cx="8099611" cy="356683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 longs to hear from you.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965335" y="-1001288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D352E10-5E60-C347-96AB-9A80557892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3195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52067" y="998737"/>
            <a:ext cx="7036666" cy="3141087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spc="1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 are his sweet child. </a:t>
            </a:r>
            <a:endParaRPr lang="en-US" sz="44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E67BAF-C531-4982-AE91-1B59CE0E8A21}"/>
              </a:ext>
            </a:extLst>
          </p:cNvPr>
          <p:cNvSpPr/>
          <p:nvPr/>
        </p:nvSpPr>
        <p:spPr>
          <a:xfrm>
            <a:off x="7988733" y="-1275259"/>
            <a:ext cx="868809" cy="868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9CCD0F2-ED1B-1B44-9918-A33AD22985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61301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8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build="p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80924</TotalTime>
  <Words>613</Words>
  <Application>Microsoft Macintosh PowerPoint</Application>
  <PresentationFormat>On-screen Show (16:10)</PresentationFormat>
  <Paragraphs>148</Paragraphs>
  <Slides>65</Slides>
  <Notes>0</Notes>
  <HiddenSlides>0</HiddenSlides>
  <MMClips>68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1" baseType="lpstr">
      <vt:lpstr>Arial</vt:lpstr>
      <vt:lpstr>Calibri</vt:lpstr>
      <vt:lpstr>Calibri Light</vt:lpstr>
      <vt:lpstr>Century Gothic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1</vt:lpstr>
      <vt:lpstr>Question 2</vt:lpstr>
      <vt:lpstr>Question 3</vt:lpstr>
      <vt:lpstr>Question 4</vt:lpstr>
      <vt:lpstr>Prayer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 Mary Say Yes to God?</dc:title>
  <dc:creator>Lisa Suggs</dc:creator>
  <cp:lastModifiedBy>Carol Hale</cp:lastModifiedBy>
  <cp:revision>724</cp:revision>
  <dcterms:created xsi:type="dcterms:W3CDTF">2017-01-10T01:35:56Z</dcterms:created>
  <dcterms:modified xsi:type="dcterms:W3CDTF">2018-09-03T15:15:13Z</dcterms:modified>
</cp:coreProperties>
</file>